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8" r:id="rId19"/>
    <p:sldId id="279" r:id="rId20"/>
    <p:sldId id="280" r:id="rId21"/>
    <p:sldId id="281" r:id="rId22"/>
    <p:sldId id="282" r:id="rId23"/>
    <p:sldId id="283" r:id="rId24"/>
  </p:sldIdLst>
  <p:sldSz cx="6858000" cy="9906000" type="A4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태나다체 " panose="02000000000000000000" pitchFamily="2" charset="-127"/>
      <p:bold r:id="rId34"/>
    </p:embeddedFont>
    <p:embeddedFont>
      <p:font typeface="LINE Seed Sans KR Bold" panose="020B0603020203020204" pitchFamily="50" charset="-127"/>
      <p:bold r:id="rId35"/>
    </p:embeddedFont>
    <p:embeddedFont>
      <p:font typeface="LINE Seed Sans KR Regular" panose="020B0603020203020204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9FF"/>
    <a:srgbClr val="1BD392"/>
    <a:srgbClr val="FFC107"/>
    <a:srgbClr val="F75555"/>
    <a:srgbClr val="E4022E"/>
    <a:srgbClr val="043763"/>
    <a:srgbClr val="2F3030"/>
    <a:srgbClr val="C9F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6" autoAdjust="0"/>
    <p:restoredTop sz="93457" autoAdjust="0"/>
  </p:normalViewPr>
  <p:slideViewPr>
    <p:cSldViewPr snapToGrid="0">
      <p:cViewPr varScale="1">
        <p:scale>
          <a:sx n="122" d="100"/>
          <a:sy n="122" d="100"/>
        </p:scale>
        <p:origin x="86" y="39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AB268-2A50-4A49-A0A9-07CCBE4BD8D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B076-CAAA-4D51-8552-19692D8D0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5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8A46-AD39-4158-9681-7CB30F29163D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6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D392-363E-42A2-BCB3-3E4B696122D5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3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3D68-2EF9-4EBF-8916-4EED5F18B031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7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33B4-13F2-4E1C-88AF-8271040D3D7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3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0352-DFAD-453E-9FFC-6824F1401CE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1EE96-88CF-4EC4-B4D8-2B6E5654A7C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1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213C-51B0-43B5-90C9-DF4911536F04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8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A7BC-8A13-472B-B1F0-BA31EBC5880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2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7769-97BD-4C4A-851D-A8D89B52347C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E669D-54B3-4840-AED9-49E7C8F24C1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8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AE2-2099-42A7-9DD8-739B9DC5843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1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772E-3AF5-48D9-AA65-DEFBC10793E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@ 2023. </a:t>
            </a:r>
            <a:r>
              <a:rPr lang="ko-KR" altLang="en-US" smtClean="0"/>
              <a:t>팀 그치만돌아가조 </a:t>
            </a:r>
            <a:r>
              <a:rPr lang="en-US" altLang="ko-KR" smtClean="0"/>
              <a:t>all right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5CCA3-1C29-4554-9329-9B0D36B2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9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62218" y="239806"/>
            <a:ext cx="6333565" cy="94263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49" y="2423904"/>
            <a:ext cx="5829300" cy="381763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</a:br>
            <a:endParaRPr lang="ko-KR" altLang="en-US" sz="3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7" y="3442447"/>
            <a:ext cx="4998360" cy="20718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62" y="8965540"/>
            <a:ext cx="3415873" cy="6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kubectl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create secret generic spring-boot-{service}-secret –from-file=“</a:t>
            </a:r>
            <a:r>
              <a:rPr lang="en-US" altLang="ko-KR" sz="14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” –n {namespace}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AuthServer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auth.yaml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" y="2679834"/>
            <a:ext cx="5597996" cy="5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8529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" y="1011416"/>
            <a:ext cx="5597996" cy="4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57"/>
          <a:stretch/>
        </p:blipFill>
        <p:spPr>
          <a:xfrm>
            <a:off x="548164" y="2052320"/>
            <a:ext cx="5597996" cy="5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5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5" y="1258208"/>
            <a:ext cx="5597996" cy="43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QuizServer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quiz.yaml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" y="2052320"/>
            <a:ext cx="5609272" cy="52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grade.yaml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2" y="1300096"/>
            <a:ext cx="5597996" cy="42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00564" y="1163816"/>
            <a:ext cx="5456872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400" dirty="0" smtClean="0">
              <a:solidFill>
                <a:srgbClr val="3779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QuizRoomServer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Spring-boot-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quizroom.yaml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4" y="2159124"/>
            <a:ext cx="5596392" cy="57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5" y="837320"/>
            <a:ext cx="5614306" cy="4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3.	</a:t>
            </a:r>
            <a:r>
              <a:rPr lang="en-US" altLang="ko-KR" sz="19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GitOps</a:t>
            </a:r>
            <a:r>
              <a:rPr lang="en-US" altLang="ko-KR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및 </a:t>
            </a:r>
            <a:r>
              <a:rPr lang="en-US" altLang="ko-KR" sz="19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ArgoCD</a:t>
            </a:r>
            <a:endParaRPr lang="en-US" altLang="ko-KR" sz="19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GitOps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18" y="1903154"/>
            <a:ext cx="4000254" cy="34817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18" y="5451154"/>
            <a:ext cx="4039957" cy="9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5"/>
            <a:ext cx="5456872" cy="8783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3.	</a:t>
            </a:r>
            <a:r>
              <a:rPr lang="en-US" altLang="ko-KR" sz="19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GitOps</a:t>
            </a:r>
            <a:r>
              <a:rPr lang="en-US" altLang="ko-KR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및 </a:t>
            </a:r>
            <a:r>
              <a:rPr lang="en-US" altLang="ko-KR" sz="19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ArgoCD</a:t>
            </a:r>
            <a:endParaRPr lang="en-US" altLang="ko-KR" sz="19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err="1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</a:t>
            </a: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pp.yaml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6" y="1974769"/>
            <a:ext cx="3501950" cy="36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6608" y="527405"/>
            <a:ext cx="1704784" cy="1914702"/>
          </a:xfrm>
        </p:spPr>
        <p:txBody>
          <a:bodyPr>
            <a:normAutofit/>
          </a:bodyPr>
          <a:lstStyle/>
          <a:p>
            <a:pPr algn="dist"/>
            <a:r>
              <a:rPr lang="ko-KR" altLang="en-US" sz="36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목차</a:t>
            </a:r>
            <a:endParaRPr lang="ko-KR" altLang="en-US" sz="36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2637014"/>
            <a:ext cx="5456872" cy="6285266"/>
          </a:xfrm>
        </p:spPr>
        <p:txBody>
          <a:bodyPr>
            <a:normAutofit/>
          </a:bodyPr>
          <a:lstStyle/>
          <a:p>
            <a:pPr marL="514350" indent="-514350">
              <a:buAutoNum type="romanUcPeriod"/>
            </a:pPr>
            <a:r>
              <a:rPr lang="ko-KR" altLang="en-US" sz="2400" b="1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빌드 </a:t>
            </a:r>
            <a:r>
              <a:rPr lang="ko-KR" altLang="en-US" sz="2400" b="1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및 </a:t>
            </a:r>
            <a:r>
              <a:rPr lang="ko-KR" altLang="en-US" sz="2400" b="1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배포</a:t>
            </a: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개발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환경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설정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목록 환경 변수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정보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6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쿠버네티스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설정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altLang="ko-KR" sz="16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GitOps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sz="16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ArgoCD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altLang="ko-KR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설정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altLang="ko-KR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Frontend 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배포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altLang="ko-KR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Backend </a:t>
            </a: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배포</a:t>
            </a:r>
            <a:endParaRPr lang="en-US" altLang="ko-KR" sz="16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2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외부 서비스</a:t>
            </a:r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소셜 로그인 </a:t>
            </a:r>
            <a:r>
              <a:rPr lang="en-US" altLang="ko-KR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Microsoft </a:t>
            </a:r>
            <a:r>
              <a:rPr lang="en-US" altLang="ko-KR" sz="16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Azure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5"/>
            <a:ext cx="5456872" cy="8783937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auth.yaml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6" y="1328166"/>
            <a:ext cx="3499653" cy="47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3.	</a:t>
            </a:r>
            <a:r>
              <a:rPr lang="ko-KR" altLang="en-US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카프카 설정</a:t>
            </a:r>
            <a:endParaRPr lang="en-US" altLang="ko-KR" sz="19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Apache 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Kafa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다운로드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압축 해제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zookeeper.properties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주키퍼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카프카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kafdrop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설치 및 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4</a:t>
            </a: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	</a:t>
            </a: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Frontend </a:t>
            </a:r>
            <a:r>
              <a:rPr lang="ko-KR" altLang="en-US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배포</a:t>
            </a:r>
            <a:endParaRPr lang="en-US" altLang="ko-KR" sz="19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Apache 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Kafa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다운로드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압축 해제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zookeeper.properties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주키퍼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카프카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kafdrop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설치 및 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4</a:t>
            </a: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	Backend  </a:t>
            </a:r>
            <a:r>
              <a:rPr lang="ko-KR" altLang="en-US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배포</a:t>
            </a: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Apache </a:t>
            </a:r>
            <a:r>
              <a:rPr lang="en-US" altLang="ko-KR" sz="12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Kafa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다운로드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압축 해제</a:t>
            </a:r>
            <a:endParaRPr lang="en-US" altLang="ko-KR" sz="12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zookeeper.properties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kafka_2.13-3.4.0/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config</a:t>
            </a:r>
            <a:r>
              <a:rPr lang="en-US" altLang="ko-KR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en-US" altLang="ko-KR" sz="12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server.properties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주키퍼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카프카 백그라운드 </a:t>
            </a:r>
            <a:r>
              <a:rPr lang="ko-KR" altLang="en-US" sz="12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kafdrop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설치 및 실행</a:t>
            </a: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82748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romanUcPeriod"/>
            </a:pPr>
            <a:r>
              <a:rPr lang="ko-KR" altLang="en-US" sz="2400" b="1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빌드 </a:t>
            </a:r>
            <a:r>
              <a:rPr lang="ko-KR" altLang="en-US" sz="2400" b="1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및 </a:t>
            </a:r>
            <a:r>
              <a:rPr lang="ko-KR" altLang="en-US" sz="2400" b="1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배포</a:t>
            </a:r>
            <a:endParaRPr lang="en-US" altLang="ko-KR" sz="2400" b="1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514350" indent="-514350">
              <a:buAutoNum type="romanUcPeriod"/>
            </a:pPr>
            <a:endParaRPr lang="en-US" altLang="ko-KR" sz="15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1. 	</a:t>
            </a:r>
            <a:r>
              <a:rPr lang="ko-KR" altLang="en-US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개발 환경</a:t>
            </a:r>
            <a:endParaRPr lang="en-US" altLang="ko-KR" sz="19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Server1: AWS EC2 Ubuntu 20.04 LTS</a:t>
            </a:r>
          </a:p>
          <a:p>
            <a:pPr marL="342900" lvl="1" indent="0">
              <a:buNone/>
            </a:pP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Server2: AWS EC2 Ubuntu 20.04 LTS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 EC2[</a:t>
            </a:r>
            <a:r>
              <a:rPr lang="en-US" altLang="ko-KR" sz="14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xlarge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 - CPU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4vCPUs, RAM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16GB, SSD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320GB SSD, HDD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6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TB)</a:t>
            </a:r>
          </a:p>
          <a:p>
            <a:pPr marL="342900" lvl="1" indent="0">
              <a:buNone/>
            </a:pP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Server3: AWS EC2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Ubuntu 20.04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LTS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 EC2[t2.2xlarge] - CPU : 8vCPUs,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RAM 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32GB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SSD 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320GB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SSD, HDD : 6 TB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</a:p>
          <a:p>
            <a:pPr marL="342900" lvl="1" indent="0">
              <a:buNone/>
            </a:pP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Visual Studio Code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1.75.1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IntelliJ IDEA: 2022.3.1 </a:t>
            </a:r>
            <a:r>
              <a:rPr lang="en-US" altLang="ko-KR" sz="1400" dirty="0"/>
              <a:t>(Ultimate Edition</a:t>
            </a:r>
            <a:r>
              <a:rPr lang="en-US" altLang="ko-KR" sz="1400" dirty="0" smtClean="0"/>
              <a:t>)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JVM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OpenJDK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11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Docker 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23.0.5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Node.js 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/>
              <a:t>18.15.0 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TypeScript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/>
              <a:t>4.9.5 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err="1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Redis</a:t>
            </a: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: 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Nginx :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Jenkins :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Azure :</a:t>
            </a:r>
          </a:p>
          <a:p>
            <a:pPr marL="342900" lvl="1" indent="0">
              <a:buNone/>
            </a:pP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Kubernetes: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8894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2.	</a:t>
            </a:r>
            <a:r>
              <a:rPr lang="ko-KR" altLang="en-US" sz="19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설정 파일 목록 환경 변수 정보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Frontend: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Dockerfile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/front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- .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env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/front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front.conf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/front</a:t>
            </a: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Backend_Auth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Dockerfile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/back/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auth</a:t>
            </a: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secret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(develop) 			 	   /back/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auth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src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/main/resources</a:t>
            </a: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Backend_Quiz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- 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Dockerfile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/back/quiz	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secret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(develop) 			 	   /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back/quiz/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src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/main/resources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Backend_QuizRoom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Dockerfile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/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quizroom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	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secret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(develop) 			 	   /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quizroom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src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/main/resources</a:t>
            </a: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Backend_Grade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</a:t>
            </a: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	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Dockerfile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/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back/grade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		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secret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- </a:t>
            </a:r>
            <a:r>
              <a:rPr lang="en-US" altLang="ko-KR" sz="1400" dirty="0" err="1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application.yml</a:t>
            </a: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: (develop) 			 	   /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back/grade/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src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Wingdings" panose="05000000000000000000" pitchFamily="2" charset="2"/>
              </a:rPr>
              <a:t>/main/resources</a:t>
            </a: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8894584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 – Control Plane:</a:t>
            </a: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Kubernetes – Work Node:</a:t>
            </a: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</a:t>
            </a: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916"/>
          <a:stretch/>
        </p:blipFill>
        <p:spPr>
          <a:xfrm>
            <a:off x="1330447" y="4463144"/>
            <a:ext cx="2824993" cy="35012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47" y="1564640"/>
            <a:ext cx="2638430" cy="19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3.	</a:t>
            </a:r>
            <a:r>
              <a:rPr lang="ko-KR" altLang="en-US" sz="1900" dirty="0" err="1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쿠버네티스</a:t>
            </a:r>
            <a:r>
              <a:rPr lang="ko-KR" altLang="en-US" sz="1900" dirty="0" smtClean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설정</a:t>
            </a:r>
            <a:endParaRPr lang="en-US" altLang="ko-KR" sz="19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Nginx</a:t>
            </a:r>
          </a:p>
          <a:p>
            <a:pPr marL="342900" lvl="1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Ingress-</a:t>
            </a:r>
            <a:r>
              <a:rPr lang="en-US" altLang="ko-KR" sz="1400" dirty="0" err="1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nginx.yaml</a:t>
            </a:r>
            <a:r>
              <a:rPr lang="en-US" altLang="ko-KR" sz="14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6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1" y="2412120"/>
            <a:ext cx="5599639" cy="1201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0" y="3762370"/>
            <a:ext cx="5593470" cy="4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Mariadb</a:t>
            </a:r>
            <a:endParaRPr lang="en-US" altLang="ko-KR" sz="1400" dirty="0" smtClean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mariadb-env2.db</a:t>
            </a: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</a:t>
            </a:r>
          </a:p>
          <a:p>
            <a:pPr marL="342900" lvl="1" indent="0">
              <a:buNone/>
            </a:pP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2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mariadb-quiz2.yaml: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0" y="1504944"/>
            <a:ext cx="3291467" cy="1070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0" y="3278913"/>
            <a:ext cx="2603764" cy="56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6" y="1011416"/>
            <a:ext cx="5575810" cy="4821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6" y="6817474"/>
            <a:ext cx="3695734" cy="2206408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700564" y="1163816"/>
            <a:ext cx="5456872" cy="780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srgbClr val="1BD39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400" dirty="0" err="1" smtClean="0">
                <a:solidFill>
                  <a:srgbClr val="3779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Redisdb</a:t>
            </a:r>
            <a:endParaRPr lang="en-US" altLang="ko-KR" sz="1400" dirty="0">
              <a:solidFill>
                <a:srgbClr val="3779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r>
              <a:rPr lang="en-US" altLang="ko-KR" sz="1200" dirty="0" err="1">
                <a:solidFill>
                  <a:prstClr val="black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redisdb-session.yaml</a:t>
            </a:r>
            <a:endParaRPr lang="en-US" altLang="ko-KR" sz="12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ko-KR" sz="1200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86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564" y="1011416"/>
            <a:ext cx="5456872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5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lvl="1" indent="0">
              <a:buNone/>
            </a:pPr>
            <a:endParaRPr lang="en-US" altLang="ko-KR" sz="1400" dirty="0" smtClean="0">
              <a:solidFill>
                <a:prstClr val="black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6858000" cy="527404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lang="en-US" altLang="ko-KR" dirty="0" smtClean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@ 2023. A707 </a:t>
            </a:r>
            <a:r>
              <a:rPr lang="ko-KR" altLang="en-US" dirty="0" err="1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갯벌소프트</a:t>
            </a:r>
            <a:endParaRPr lang="en-US" altLang="ko-KR" dirty="0" smtClean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all right reserved.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9665408"/>
            <a:ext cx="1237292" cy="25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6" y="801829"/>
            <a:ext cx="5544756" cy="80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2005</TotalTime>
  <Words>313</Words>
  <Application>Microsoft Office PowerPoint</Application>
  <PresentationFormat>A4 용지(210x297mm)</PresentationFormat>
  <Paragraphs>297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Calibri Light</vt:lpstr>
      <vt:lpstr>Calibri</vt:lpstr>
      <vt:lpstr>Wingdings</vt:lpstr>
      <vt:lpstr>맑은 고딕</vt:lpstr>
      <vt:lpstr>태나다체 </vt:lpstr>
      <vt:lpstr>LINE Seed Sans KR Bold</vt:lpstr>
      <vt:lpstr>LINE Seed Sans KR Regular</vt:lpstr>
      <vt:lpstr>Arial</vt:lpstr>
      <vt:lpstr>Office 테마</vt:lpstr>
      <vt:lpstr>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75</cp:revision>
  <dcterms:created xsi:type="dcterms:W3CDTF">2023-02-13T06:46:10Z</dcterms:created>
  <dcterms:modified xsi:type="dcterms:W3CDTF">2023-05-19T02:48:34Z</dcterms:modified>
</cp:coreProperties>
</file>